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8" r:id="rId4"/>
    <p:sldId id="267" r:id="rId5"/>
    <p:sldId id="265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tendrakumarguntreddi@gmail.com" initials="r" lastIdx="1" clrIdx="0">
    <p:extLst>
      <p:ext uri="{19B8F6BF-5375-455C-9EA6-DF929625EA0E}">
        <p15:presenceInfo xmlns:p15="http://schemas.microsoft.com/office/powerpoint/2012/main" userId="64ffe9c74927dfb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9B06F0-4DC2-4431-80DC-A207B5EFCA4B}" v="2864" dt="2022-06-24T14:44:26.876"/>
    <p1510:client id="{8A1DD2C9-981A-4A3C-821E-351F19C28930}" v="547" dt="2022-06-29T13:25:59.2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5/10/relationships/revisionInfo" Target="revisionInfo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0A0A9-97D3-C34B-90C9-CB838E78D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b="1" i="1"/>
              <a:t>                       Switch over hybrid vehicle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43C28-9C24-0049-9213-0CE04C205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/>
              <a:t>                               </a:t>
            </a:r>
          </a:p>
          <a:p>
            <a:r>
              <a:rPr lang="en-US" i="1"/>
              <a:t>                                   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6B479B-5982-C745-B4A2-84AC9FF83576}"/>
              </a:ext>
            </a:extLst>
          </p:cNvPr>
          <p:cNvSpPr txBox="1"/>
          <p:nvPr/>
        </p:nvSpPr>
        <p:spPr>
          <a:xfrm>
            <a:off x="7552954" y="251212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B95486-A60A-9B49-991B-9BF3CCE4AFF2}"/>
              </a:ext>
            </a:extLst>
          </p:cNvPr>
          <p:cNvSpPr txBox="1"/>
          <p:nvPr/>
        </p:nvSpPr>
        <p:spPr>
          <a:xfrm>
            <a:off x="7552954" y="251212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F228D1-F54B-9B0C-19A0-B736A9D3A5F6}"/>
              </a:ext>
            </a:extLst>
          </p:cNvPr>
          <p:cNvSpPr txBox="1"/>
          <p:nvPr/>
        </p:nvSpPr>
        <p:spPr>
          <a:xfrm>
            <a:off x="5010150" y="3486149"/>
            <a:ext cx="640851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                                              By : Tech </a:t>
            </a:r>
            <a:r>
              <a:rPr lang="en-US" sz="2400" b="1" err="1"/>
              <a:t>Boyzz</a:t>
            </a:r>
            <a:endParaRPr lang="en-US" sz="2400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50B862-96D9-73FA-4586-0F65A830E5C1}"/>
              </a:ext>
            </a:extLst>
          </p:cNvPr>
          <p:cNvSpPr txBox="1"/>
          <p:nvPr/>
        </p:nvSpPr>
        <p:spPr>
          <a:xfrm>
            <a:off x="4213185" y="1714982"/>
            <a:ext cx="74888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                                                                         -With Future Concept</a:t>
            </a:r>
          </a:p>
        </p:txBody>
      </p:sp>
    </p:spTree>
    <p:extLst>
      <p:ext uri="{BB962C8B-B14F-4D97-AF65-F5344CB8AC3E}">
        <p14:creationId xmlns:p14="http://schemas.microsoft.com/office/powerpoint/2010/main" val="3494682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F76FE-F1F1-3591-688F-D73016FA2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15945" y="-596847"/>
            <a:ext cx="10550321" cy="2223199"/>
          </a:xfrm>
        </p:spPr>
        <p:txBody>
          <a:bodyPr>
            <a:normAutofit fontScale="90000"/>
          </a:bodyPr>
          <a:lstStyle/>
          <a:p>
            <a:r>
              <a:rPr lang="en-US" dirty="0"/>
              <a:t>                 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C79F6-29BF-BE93-1786-D4B0E149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-10800000" flipV="1">
            <a:off x="-528469" y="2832261"/>
            <a:ext cx="7239643" cy="1301388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sz="1800" dirty="0"/>
              <a:t>A Hybrid Vehicle is one that uses two or more distinct types of powers .</a:t>
            </a:r>
            <a:r>
              <a:rPr lang="en-US" sz="1800" dirty="0">
                <a:ea typeface="+mn-lt"/>
                <a:cs typeface="+mn-lt"/>
              </a:rPr>
              <a:t> The initial Cost of Hybrid Car is More Expensive and it is not easy to find a mechanic with required experience    </a:t>
            </a:r>
            <a:r>
              <a:rPr lang="en-US" dirty="0">
                <a:ea typeface="+mn-lt"/>
                <a:cs typeface="+mn-lt"/>
              </a:rPr>
              <a:t>                                                  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2E3F85-B37E-0251-D219-09DC1F4AFB11}"/>
              </a:ext>
            </a:extLst>
          </p:cNvPr>
          <p:cNvSpPr txBox="1"/>
          <p:nvPr/>
        </p:nvSpPr>
        <p:spPr>
          <a:xfrm>
            <a:off x="8958805" y="287437"/>
            <a:ext cx="587800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PROBLEM STATEMENT</a:t>
            </a:r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18A1D41F-08B9-EB18-7444-5E417FCA8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575" y="968680"/>
            <a:ext cx="2792823" cy="14945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5229CB-A0BE-4CB2-E059-31038453545D}"/>
              </a:ext>
            </a:extLst>
          </p:cNvPr>
          <p:cNvSpPr txBox="1"/>
          <p:nvPr/>
        </p:nvSpPr>
        <p:spPr>
          <a:xfrm>
            <a:off x="7718" y="1068730"/>
            <a:ext cx="745988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entury Gothic"/>
              </a:rPr>
              <a:t>If  it is </a:t>
            </a:r>
            <a:r>
              <a:rPr lang="en-US" dirty="0" err="1">
                <a:solidFill>
                  <a:srgbClr val="FFFFFF"/>
                </a:solidFill>
                <a:latin typeface="Century Gothic"/>
              </a:rPr>
              <a:t>a</a:t>
            </a:r>
            <a:r>
              <a:rPr lang="en-US" dirty="0">
                <a:solidFill>
                  <a:srgbClr val="FFFFFF"/>
                </a:solidFill>
                <a:latin typeface="Century Gothic"/>
              </a:rPr>
              <a:t> Electric Car Range depend on its battery And Also The Charging stations are fewer .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7647AE-F34A-E653-BF25-24EF4C81EDAA}"/>
              </a:ext>
            </a:extLst>
          </p:cNvPr>
          <p:cNvSpPr txBox="1"/>
          <p:nvPr/>
        </p:nvSpPr>
        <p:spPr>
          <a:xfrm>
            <a:off x="5010150" y="348614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11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34200D7-701C-3AD1-D088-0E09C2B57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969" y="2801039"/>
            <a:ext cx="2849301" cy="16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74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CEA692-7957-7442-ADB8-39D00ECD231E}"/>
              </a:ext>
            </a:extLst>
          </p:cNvPr>
          <p:cNvSpPr txBox="1"/>
          <p:nvPr/>
        </p:nvSpPr>
        <p:spPr>
          <a:xfrm rot="10800000" flipV="1">
            <a:off x="0" y="959780"/>
            <a:ext cx="112140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/>
              <a:t>So By the previous theory we enable a model</a:t>
            </a:r>
          </a:p>
          <a:p>
            <a:pPr algn="l"/>
            <a:r>
              <a:rPr lang="en-US" i="1"/>
              <a:t>For avoid this problem</a:t>
            </a:r>
          </a:p>
          <a:p>
            <a:pPr algn="l"/>
            <a:endParaRPr lang="en-US" i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F4AED6-5928-0547-8D6B-0213C9886794}"/>
              </a:ext>
            </a:extLst>
          </p:cNvPr>
          <p:cNvSpPr txBox="1"/>
          <p:nvPr/>
        </p:nvSpPr>
        <p:spPr>
          <a:xfrm>
            <a:off x="0" y="1762511"/>
            <a:ext cx="2906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>
                <a:solidFill>
                  <a:srgbClr val="00B0F0"/>
                </a:solidFill>
              </a:rPr>
              <a:t>1.What is the model?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2560F5-03E9-7B4B-9228-FC51A94AC119}"/>
              </a:ext>
            </a:extLst>
          </p:cNvPr>
          <p:cNvSpPr txBox="1"/>
          <p:nvPr/>
        </p:nvSpPr>
        <p:spPr>
          <a:xfrm>
            <a:off x="0" y="2131843"/>
            <a:ext cx="4254336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 This model is made by a  car have a </a:t>
            </a:r>
            <a:r>
              <a:rPr lang="en-US" err="1"/>
              <a:t>rechargeble</a:t>
            </a:r>
            <a:r>
              <a:rPr lang="en-US"/>
              <a:t>  battery and a solar </a:t>
            </a:r>
            <a:r>
              <a:rPr lang="en-US" err="1"/>
              <a:t>pannel</a:t>
            </a:r>
            <a:r>
              <a:rPr lang="en-US"/>
              <a:t> attach with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C772D-DB0D-3F4D-8A4B-C3887D58B071}"/>
              </a:ext>
            </a:extLst>
          </p:cNvPr>
          <p:cNvSpPr txBox="1"/>
          <p:nvPr/>
        </p:nvSpPr>
        <p:spPr>
          <a:xfrm>
            <a:off x="5159333" y="251212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CF21BA-4525-1F46-9254-E3C20C048E29}"/>
              </a:ext>
            </a:extLst>
          </p:cNvPr>
          <p:cNvSpPr txBox="1"/>
          <p:nvPr/>
        </p:nvSpPr>
        <p:spPr>
          <a:xfrm rot="10800000" flipV="1">
            <a:off x="0" y="12870"/>
            <a:ext cx="5046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>
                <a:solidFill>
                  <a:schemeClr val="accent5">
                    <a:lumMod val="60000"/>
                    <a:lumOff val="40000"/>
                  </a:schemeClr>
                </a:solidFill>
              </a:rPr>
              <a:t>Now a days the people are struggling to buy the electric cars due to the suffering of charging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4B3D16-8391-1B4F-9C2C-BF6E7AB655CD}"/>
              </a:ext>
            </a:extLst>
          </p:cNvPr>
          <p:cNvSpPr txBox="1"/>
          <p:nvPr/>
        </p:nvSpPr>
        <p:spPr>
          <a:xfrm rot="10800000" flipV="1">
            <a:off x="6507676" y="649493"/>
            <a:ext cx="5293427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US" sz="4400"/>
              <a:t>Vehicle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67F16A-3754-4449-906A-D6C8914CA0D5}"/>
              </a:ext>
            </a:extLst>
          </p:cNvPr>
          <p:cNvSpPr txBox="1"/>
          <p:nvPr/>
        </p:nvSpPr>
        <p:spPr>
          <a:xfrm>
            <a:off x="2811908" y="2835346"/>
            <a:ext cx="314234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endParaRPr lang="en-US" i="1">
              <a:solidFill>
                <a:srgbClr val="00B05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63E9C0-B5D1-584B-ADA0-4D7151A2407F}"/>
              </a:ext>
            </a:extLst>
          </p:cNvPr>
          <p:cNvSpPr txBox="1"/>
          <p:nvPr/>
        </p:nvSpPr>
        <p:spPr>
          <a:xfrm rot="10800000" flipV="1">
            <a:off x="6396347" y="2553168"/>
            <a:ext cx="559031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US">
                <a:solidFill>
                  <a:srgbClr val="00B0F0"/>
                </a:solidFill>
              </a:rPr>
              <a:t>2.What are the benefits of the model?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4BC3C3-CE51-BE4B-A613-E4359E879B35}"/>
              </a:ext>
            </a:extLst>
          </p:cNvPr>
          <p:cNvSpPr txBox="1"/>
          <p:nvPr/>
        </p:nvSpPr>
        <p:spPr>
          <a:xfrm>
            <a:off x="6495308" y="2922501"/>
            <a:ext cx="4563587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These are eco friendly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No Effect On Battery Due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Independent Cells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Sufficient Battery Management System(BMS)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No air pollution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2E0F6-7996-97EF-D3A7-B269EE37E62F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384E0350-9340-EA99-5620-087E38E20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678" y="3351053"/>
            <a:ext cx="4440819" cy="18920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42F7CB-57A2-ECAC-478D-943CBDA8CC6B}"/>
              </a:ext>
            </a:extLst>
          </p:cNvPr>
          <p:cNvSpPr txBox="1"/>
          <p:nvPr/>
        </p:nvSpPr>
        <p:spPr>
          <a:xfrm rot="-10800000" flipV="1">
            <a:off x="2660248" y="3019935"/>
            <a:ext cx="22416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4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ckathonvideo">
            <a:hlinkClick r:id="" action="ppaction://media"/>
            <a:extLst>
              <a:ext uri="{FF2B5EF4-FFF2-40B4-BE49-F238E27FC236}">
                <a16:creationId xmlns:a16="http://schemas.microsoft.com/office/drawing/2014/main" id="{18355959-FC7A-4868-13D1-92107213B9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3475" y="2149867"/>
            <a:ext cx="6863136" cy="3716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83FAEE-676E-6542-D425-0E51E9EBED93}"/>
              </a:ext>
            </a:extLst>
          </p:cNvPr>
          <p:cNvSpPr txBox="1"/>
          <p:nvPr/>
        </p:nvSpPr>
        <p:spPr>
          <a:xfrm>
            <a:off x="7633818" y="1184948"/>
            <a:ext cx="4125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latin typeface="Arial Black" panose="020B0A04020102020204" pitchFamily="34" charset="0"/>
              </a:rPr>
              <a:t>Working Video</a:t>
            </a:r>
          </a:p>
        </p:txBody>
      </p:sp>
    </p:spTree>
    <p:extLst>
      <p:ext uri="{BB962C8B-B14F-4D97-AF65-F5344CB8AC3E}">
        <p14:creationId xmlns:p14="http://schemas.microsoft.com/office/powerpoint/2010/main" val="164174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7CE78-9E89-C445-957C-11A7AB99A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037" y="924522"/>
            <a:ext cx="7202872" cy="978116"/>
          </a:xfrm>
        </p:spPr>
        <p:txBody>
          <a:bodyPr>
            <a:normAutofit fontScale="90000"/>
          </a:bodyPr>
          <a:lstStyle/>
          <a:p>
            <a:pPr algn="ctr"/>
            <a:r>
              <a:rPr lang="en-US" err="1"/>
              <a:t>Ar</a:t>
            </a:r>
            <a:r>
              <a:rPr lang="en-US"/>
              <a:t> – navigator</a:t>
            </a:r>
            <a:br>
              <a:rPr lang="en-US"/>
            </a:b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4DBE1B-DA1F-8949-AE3C-C67B4B3D3E9A}"/>
              </a:ext>
            </a:extLst>
          </p:cNvPr>
          <p:cNvSpPr txBox="1"/>
          <p:nvPr/>
        </p:nvSpPr>
        <p:spPr>
          <a:xfrm rot="10800000" flipV="1">
            <a:off x="3043052" y="2607486"/>
            <a:ext cx="251856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EEDF82-3B10-DC46-B4E8-9C1F7A756552}"/>
              </a:ext>
            </a:extLst>
          </p:cNvPr>
          <p:cNvSpPr txBox="1"/>
          <p:nvPr/>
        </p:nvSpPr>
        <p:spPr>
          <a:xfrm>
            <a:off x="4601688" y="4146657"/>
            <a:ext cx="416079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F1A2FD-02BD-774F-B619-3B886F46B7A8}"/>
              </a:ext>
            </a:extLst>
          </p:cNvPr>
          <p:cNvSpPr txBox="1"/>
          <p:nvPr/>
        </p:nvSpPr>
        <p:spPr>
          <a:xfrm rot="10800000" flipH="1" flipV="1">
            <a:off x="8374577" y="4712501"/>
            <a:ext cx="132979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60DAB5-B375-5942-89AF-A1E3AFA3D8FF}"/>
              </a:ext>
            </a:extLst>
          </p:cNvPr>
          <p:cNvSpPr txBox="1"/>
          <p:nvPr/>
        </p:nvSpPr>
        <p:spPr>
          <a:xfrm>
            <a:off x="10248874" y="3927671"/>
            <a:ext cx="18288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20D742-A363-E295-A419-2FB9AD290AA0}"/>
              </a:ext>
            </a:extLst>
          </p:cNvPr>
          <p:cNvSpPr txBox="1"/>
          <p:nvPr/>
        </p:nvSpPr>
        <p:spPr>
          <a:xfrm>
            <a:off x="7325087" y="157632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In Hybrid vehicle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A25159-5C47-B81A-42E6-467F3D224B39}"/>
              </a:ext>
            </a:extLst>
          </p:cNvPr>
          <p:cNvSpPr txBox="1"/>
          <p:nvPr/>
        </p:nvSpPr>
        <p:spPr>
          <a:xfrm>
            <a:off x="5153025" y="362902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6CA3F6-B45B-A43B-B59F-3CBE53D4B3FE}"/>
              </a:ext>
            </a:extLst>
          </p:cNvPr>
          <p:cNvSpPr txBox="1"/>
          <p:nvPr/>
        </p:nvSpPr>
        <p:spPr>
          <a:xfrm>
            <a:off x="562337" y="2857982"/>
            <a:ext cx="5328211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solidFill>
                  <a:schemeClr val="accent5"/>
                </a:solidFill>
              </a:rPr>
              <a:t>Augumented</a:t>
            </a:r>
            <a:r>
              <a:rPr lang="en-US" b="1">
                <a:solidFill>
                  <a:schemeClr val="accent5"/>
                </a:solidFill>
              </a:rPr>
              <a:t> Reality for drivers :</a:t>
            </a:r>
          </a:p>
          <a:p>
            <a:r>
              <a:rPr lang="en-US">
                <a:solidFill>
                  <a:schemeClr val="accent5"/>
                </a:solidFill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nstead of glancing at their phone or around the car for important information, the driver can have a full view of everything they need without even turning their head. This has the potential to improve safety and innovation across an entire industry.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26FE95-12F9-16C2-5823-51D63A046CB1}"/>
              </a:ext>
            </a:extLst>
          </p:cNvPr>
          <p:cNvSpPr txBox="1"/>
          <p:nvPr/>
        </p:nvSpPr>
        <p:spPr>
          <a:xfrm>
            <a:off x="6970009" y="463578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241BE7-7F10-7290-9E2F-C80BA862E83D}"/>
              </a:ext>
            </a:extLst>
          </p:cNvPr>
          <p:cNvSpPr txBox="1"/>
          <p:nvPr/>
        </p:nvSpPr>
        <p:spPr>
          <a:xfrm>
            <a:off x="6749970" y="500412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AF36F9-C692-B3C9-4EC3-E1AFAA359C7A}"/>
              </a:ext>
            </a:extLst>
          </p:cNvPr>
          <p:cNvSpPr txBox="1"/>
          <p:nvPr/>
        </p:nvSpPr>
        <p:spPr>
          <a:xfrm>
            <a:off x="5010150" y="348614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3" descr="A picture containing text, way, road, car&#10;&#10;Description automatically generated">
            <a:extLst>
              <a:ext uri="{FF2B5EF4-FFF2-40B4-BE49-F238E27FC236}">
                <a16:creationId xmlns:a16="http://schemas.microsoft.com/office/drawing/2014/main" id="{198D7089-00A1-B342-3A49-49445D1FE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546" y="4298547"/>
            <a:ext cx="2600325" cy="1318550"/>
          </a:xfrm>
          <a:prstGeom prst="rect">
            <a:avLst/>
          </a:prstGeom>
        </p:spPr>
      </p:pic>
      <p:pic>
        <p:nvPicPr>
          <p:cNvPr id="4" name="Picture 4" descr="A picture containing text, way, road, car&#10;&#10;Description automatically generated">
            <a:extLst>
              <a:ext uri="{FF2B5EF4-FFF2-40B4-BE49-F238E27FC236}">
                <a16:creationId xmlns:a16="http://schemas.microsoft.com/office/drawing/2014/main" id="{2A211E62-85F5-047D-D92B-73F2C75CE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571" y="2855126"/>
            <a:ext cx="5012904" cy="286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554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B2AE9C-76BD-F4B4-892E-223A15150F30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316354-BFAF-3079-7677-D9CBDEACB287}"/>
              </a:ext>
            </a:extLst>
          </p:cNvPr>
          <p:cNvSpPr txBox="1"/>
          <p:nvPr/>
        </p:nvSpPr>
        <p:spPr>
          <a:xfrm>
            <a:off x="5010150" y="348614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E85499-BD38-74CA-B72A-532DEA62808F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D600BE-B33A-A220-25DD-79F34D2A8E73}"/>
              </a:ext>
            </a:extLst>
          </p:cNvPr>
          <p:cNvSpPr txBox="1"/>
          <p:nvPr/>
        </p:nvSpPr>
        <p:spPr>
          <a:xfrm>
            <a:off x="8659793" y="297083"/>
            <a:ext cx="3100085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Mini  Service</a:t>
            </a:r>
          </a:p>
          <a:p>
            <a:r>
              <a:rPr lang="en-US" sz="2800"/>
              <a:t>                In Hybrid </a:t>
            </a:r>
            <a:r>
              <a:rPr lang="en-US" sz="2800" err="1"/>
              <a:t>Vehilce</a:t>
            </a:r>
          </a:p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82C272-7029-AA84-1FE6-9F9DCBBBE958}"/>
              </a:ext>
            </a:extLst>
          </p:cNvPr>
          <p:cNvSpPr txBox="1"/>
          <p:nvPr/>
        </p:nvSpPr>
        <p:spPr>
          <a:xfrm>
            <a:off x="84882" y="2525210"/>
            <a:ext cx="71319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The Proper Guidelines given to the User By the Website Built in the Car For Solving the Minor Issues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76A8D8-9AC1-7387-5946-E9BC4B983C85}"/>
              </a:ext>
            </a:extLst>
          </p:cNvPr>
          <p:cNvSpPr txBox="1"/>
          <p:nvPr/>
        </p:nvSpPr>
        <p:spPr>
          <a:xfrm>
            <a:off x="83073" y="3169654"/>
            <a:ext cx="82701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It is Responsible For the Users who Does Not Have Vehicle Experience</a:t>
            </a:r>
          </a:p>
        </p:txBody>
      </p:sp>
      <p:pic>
        <p:nvPicPr>
          <p:cNvPr id="11" name="Picture 11" descr="A picture containing person, indoor, putting, hand&#10;&#10;Description automatically generated">
            <a:extLst>
              <a:ext uri="{FF2B5EF4-FFF2-40B4-BE49-F238E27FC236}">
                <a16:creationId xmlns:a16="http://schemas.microsoft.com/office/drawing/2014/main" id="{CD1E49E4-A656-D2C4-EDB2-E20057323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4247" y="2051082"/>
            <a:ext cx="3765630" cy="25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39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CBA6D7-37E3-C243-AEF2-22DBC4C487ED}"/>
              </a:ext>
            </a:extLst>
          </p:cNvPr>
          <p:cNvSpPr txBox="1"/>
          <p:nvPr/>
        </p:nvSpPr>
        <p:spPr>
          <a:xfrm>
            <a:off x="266948" y="211282"/>
            <a:ext cx="3072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OUR MAIN THEME OF THE PROJECT IS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F1009C-C4F9-9D40-91F2-D3A61BFADFA3}"/>
              </a:ext>
            </a:extLst>
          </p:cNvPr>
          <p:cNvSpPr txBox="1"/>
          <p:nvPr/>
        </p:nvSpPr>
        <p:spPr>
          <a:xfrm>
            <a:off x="69026" y="1004082"/>
            <a:ext cx="33667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i="1">
                <a:solidFill>
                  <a:srgbClr val="FFFF00"/>
                </a:solidFill>
              </a:rPr>
              <a:t>To avoid noise and air pollution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i="1">
                <a:solidFill>
                  <a:srgbClr val="FFFF00"/>
                </a:solidFill>
              </a:rPr>
              <a:t>Develop a new era for technology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i="1">
                <a:solidFill>
                  <a:srgbClr val="FFFF00"/>
                </a:solidFill>
              </a:rPr>
              <a:t>To become eco friendly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i="1">
                <a:solidFill>
                  <a:srgbClr val="FFFF00"/>
                </a:solidFill>
              </a:rPr>
              <a:t>Reduce the fear of charging</a:t>
            </a:r>
            <a:endParaRPr lang="en-US" i="1">
              <a:solidFill>
                <a:srgbClr val="00B05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80C08A1-D244-7643-B3EF-7EE9FEF7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178685" y="224862"/>
            <a:ext cx="1920372" cy="2285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1A891-7D1E-C148-BA16-8F7B9D5E3747}"/>
              </a:ext>
            </a:extLst>
          </p:cNvPr>
          <p:cNvSpPr txBox="1"/>
          <p:nvPr/>
        </p:nvSpPr>
        <p:spPr>
          <a:xfrm>
            <a:off x="5184074" y="251212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26D35337-B12D-F742-B363-86BEAE706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937" y="1686823"/>
            <a:ext cx="4043777" cy="26971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9554FE-4B39-A14C-AB4C-0A997160E10F}"/>
              </a:ext>
            </a:extLst>
          </p:cNvPr>
          <p:cNvSpPr txBox="1"/>
          <p:nvPr/>
        </p:nvSpPr>
        <p:spPr>
          <a:xfrm>
            <a:off x="2950529" y="4796896"/>
            <a:ext cx="608511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i="1">
                <a:solidFill>
                  <a:srgbClr val="00B050"/>
                </a:solidFill>
              </a:rPr>
              <a:t>KEEP THE AIR CLEAR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FC28F9-CCF9-2F37-C40A-7926CF406A4F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7622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301</Words>
  <Application>Microsoft Office PowerPoint</Application>
  <PresentationFormat>Widescreen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Century Gothic</vt:lpstr>
      <vt:lpstr>Vapor Trail</vt:lpstr>
      <vt:lpstr>                       Switch over hybrid vehicle</vt:lpstr>
      <vt:lpstr>                         </vt:lpstr>
      <vt:lpstr>PowerPoint Presentation</vt:lpstr>
      <vt:lpstr>PowerPoint Presentation</vt:lpstr>
      <vt:lpstr>Ar – navigator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autonomous Armour</dc:title>
  <dc:creator>ritendrakumarguntreddi@gmail.com</dc:creator>
  <cp:lastModifiedBy>Ritendrakumar Guntreddi</cp:lastModifiedBy>
  <cp:revision>144</cp:revision>
  <dcterms:created xsi:type="dcterms:W3CDTF">2021-06-10T05:58:17Z</dcterms:created>
  <dcterms:modified xsi:type="dcterms:W3CDTF">2022-06-30T17:52:39Z</dcterms:modified>
</cp:coreProperties>
</file>

<file path=docProps/thumbnail.jpeg>
</file>